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3" r:id="rId18"/>
  </p:sldIdLst>
  <p:sldSz cx="8785225" cy="5111750"/>
  <p:notesSz cx="6858000" cy="9144000"/>
  <p:defaultTextStyle>
    <a:defPPr>
      <a:defRPr lang="ko-KR"/>
    </a:defPPr>
    <a:lvl1pPr marL="0" algn="l" defTabSz="889345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44673" algn="l" defTabSz="889345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889345" algn="l" defTabSz="889345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34018" algn="l" defTabSz="889345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778691" algn="l" defTabSz="889345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23364" algn="l" defTabSz="889345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668036" algn="l" defTabSz="889345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12709" algn="l" defTabSz="889345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557382" algn="l" defTabSz="889345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0">
          <p15:clr>
            <a:srgbClr val="A4A3A4"/>
          </p15:clr>
        </p15:guide>
        <p15:guide id="2" pos="27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10" y="82"/>
      </p:cViewPr>
      <p:guideLst>
        <p:guide orient="horz" pos="1610"/>
        <p:guide pos="27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58892" y="1587957"/>
            <a:ext cx="7467441" cy="109571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17784" y="2896658"/>
            <a:ext cx="6149658" cy="130633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44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89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34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78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233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68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12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57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86949-3693-4190-A3AA-E18525579AC8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629D-BADE-4A5B-AE58-CF94411E19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410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86949-3693-4190-A3AA-E18525579AC8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629D-BADE-4A5B-AE58-CF94411E19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01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369288" y="153826"/>
            <a:ext cx="1976676" cy="327057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39261" y="153826"/>
            <a:ext cx="5783606" cy="327057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86949-3693-4190-A3AA-E18525579AC8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629D-BADE-4A5B-AE58-CF94411E19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278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86949-3693-4190-A3AA-E18525579AC8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629D-BADE-4A5B-AE58-CF94411E19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16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3972" y="3284774"/>
            <a:ext cx="7467441" cy="1015250"/>
          </a:xfrm>
        </p:spPr>
        <p:txBody>
          <a:bodyPr anchor="t"/>
          <a:lstStyle>
            <a:lvl1pPr algn="l">
              <a:defRPr sz="39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93972" y="2166578"/>
            <a:ext cx="7467441" cy="1118195"/>
          </a:xfrm>
        </p:spPr>
        <p:txBody>
          <a:bodyPr anchor="b"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44467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893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340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7786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233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6680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12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55738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86949-3693-4190-A3AA-E18525579AC8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629D-BADE-4A5B-AE58-CF94411E19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839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39261" y="894557"/>
            <a:ext cx="3880141" cy="252984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465823" y="894557"/>
            <a:ext cx="3880141" cy="252984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86949-3693-4190-A3AA-E18525579AC8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629D-BADE-4A5B-AE58-CF94411E19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9261" y="204708"/>
            <a:ext cx="7906703" cy="851958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39261" y="1144228"/>
            <a:ext cx="3881667" cy="476860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44673" indent="0">
              <a:buNone/>
              <a:defRPr sz="1900" b="1"/>
            </a:lvl2pPr>
            <a:lvl3pPr marL="889345" indent="0">
              <a:buNone/>
              <a:defRPr sz="1800" b="1"/>
            </a:lvl3pPr>
            <a:lvl4pPr marL="1334018" indent="0">
              <a:buNone/>
              <a:defRPr sz="1600" b="1"/>
            </a:lvl4pPr>
            <a:lvl5pPr marL="1778691" indent="0">
              <a:buNone/>
              <a:defRPr sz="1600" b="1"/>
            </a:lvl5pPr>
            <a:lvl6pPr marL="2223364" indent="0">
              <a:buNone/>
              <a:defRPr sz="1600" b="1"/>
            </a:lvl6pPr>
            <a:lvl7pPr marL="2668036" indent="0">
              <a:buNone/>
              <a:defRPr sz="1600" b="1"/>
            </a:lvl7pPr>
            <a:lvl8pPr marL="3112709" indent="0">
              <a:buNone/>
              <a:defRPr sz="1600" b="1"/>
            </a:lvl8pPr>
            <a:lvl9pPr marL="3557382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39261" y="1621087"/>
            <a:ext cx="3881667" cy="2945173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62774" y="1144228"/>
            <a:ext cx="3883191" cy="476860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44673" indent="0">
              <a:buNone/>
              <a:defRPr sz="1900" b="1"/>
            </a:lvl2pPr>
            <a:lvl3pPr marL="889345" indent="0">
              <a:buNone/>
              <a:defRPr sz="1800" b="1"/>
            </a:lvl3pPr>
            <a:lvl4pPr marL="1334018" indent="0">
              <a:buNone/>
              <a:defRPr sz="1600" b="1"/>
            </a:lvl4pPr>
            <a:lvl5pPr marL="1778691" indent="0">
              <a:buNone/>
              <a:defRPr sz="1600" b="1"/>
            </a:lvl5pPr>
            <a:lvl6pPr marL="2223364" indent="0">
              <a:buNone/>
              <a:defRPr sz="1600" b="1"/>
            </a:lvl6pPr>
            <a:lvl7pPr marL="2668036" indent="0">
              <a:buNone/>
              <a:defRPr sz="1600" b="1"/>
            </a:lvl7pPr>
            <a:lvl8pPr marL="3112709" indent="0">
              <a:buNone/>
              <a:defRPr sz="1600" b="1"/>
            </a:lvl8pPr>
            <a:lvl9pPr marL="3557382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462774" y="1621087"/>
            <a:ext cx="3883191" cy="2945173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86949-3693-4190-A3AA-E18525579AC8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629D-BADE-4A5B-AE58-CF94411E19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610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86949-3693-4190-A3AA-E18525579AC8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629D-BADE-4A5B-AE58-CF94411E19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941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86949-3693-4190-A3AA-E18525579AC8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629D-BADE-4A5B-AE58-CF94411E19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026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9263" y="203523"/>
            <a:ext cx="2890278" cy="866158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34779" y="203525"/>
            <a:ext cx="4911185" cy="4362737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39263" y="1069683"/>
            <a:ext cx="2890278" cy="3496579"/>
          </a:xfrm>
        </p:spPr>
        <p:txBody>
          <a:bodyPr/>
          <a:lstStyle>
            <a:lvl1pPr marL="0" indent="0">
              <a:buNone/>
              <a:defRPr sz="1400"/>
            </a:lvl1pPr>
            <a:lvl2pPr marL="444673" indent="0">
              <a:buNone/>
              <a:defRPr sz="1200"/>
            </a:lvl2pPr>
            <a:lvl3pPr marL="889345" indent="0">
              <a:buNone/>
              <a:defRPr sz="1000"/>
            </a:lvl3pPr>
            <a:lvl4pPr marL="1334018" indent="0">
              <a:buNone/>
              <a:defRPr sz="900"/>
            </a:lvl4pPr>
            <a:lvl5pPr marL="1778691" indent="0">
              <a:buNone/>
              <a:defRPr sz="900"/>
            </a:lvl5pPr>
            <a:lvl6pPr marL="2223364" indent="0">
              <a:buNone/>
              <a:defRPr sz="900"/>
            </a:lvl6pPr>
            <a:lvl7pPr marL="2668036" indent="0">
              <a:buNone/>
              <a:defRPr sz="900"/>
            </a:lvl7pPr>
            <a:lvl8pPr marL="3112709" indent="0">
              <a:buNone/>
              <a:defRPr sz="900"/>
            </a:lvl8pPr>
            <a:lvl9pPr marL="3557382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86949-3693-4190-A3AA-E18525579AC8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629D-BADE-4A5B-AE58-CF94411E19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55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1966" y="3578225"/>
            <a:ext cx="5271135" cy="422430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21966" y="456744"/>
            <a:ext cx="5271135" cy="3067050"/>
          </a:xfrm>
        </p:spPr>
        <p:txBody>
          <a:bodyPr/>
          <a:lstStyle>
            <a:lvl1pPr marL="0" indent="0">
              <a:buNone/>
              <a:defRPr sz="3100"/>
            </a:lvl1pPr>
            <a:lvl2pPr marL="444673" indent="0">
              <a:buNone/>
              <a:defRPr sz="2700"/>
            </a:lvl2pPr>
            <a:lvl3pPr marL="889345" indent="0">
              <a:buNone/>
              <a:defRPr sz="2300"/>
            </a:lvl3pPr>
            <a:lvl4pPr marL="1334018" indent="0">
              <a:buNone/>
              <a:defRPr sz="1900"/>
            </a:lvl4pPr>
            <a:lvl5pPr marL="1778691" indent="0">
              <a:buNone/>
              <a:defRPr sz="1900"/>
            </a:lvl5pPr>
            <a:lvl6pPr marL="2223364" indent="0">
              <a:buNone/>
              <a:defRPr sz="1900"/>
            </a:lvl6pPr>
            <a:lvl7pPr marL="2668036" indent="0">
              <a:buNone/>
              <a:defRPr sz="1900"/>
            </a:lvl7pPr>
            <a:lvl8pPr marL="3112709" indent="0">
              <a:buNone/>
              <a:defRPr sz="1900"/>
            </a:lvl8pPr>
            <a:lvl9pPr marL="3557382" indent="0">
              <a:buNone/>
              <a:defRPr sz="19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21966" y="4000655"/>
            <a:ext cx="5271135" cy="599921"/>
          </a:xfrm>
        </p:spPr>
        <p:txBody>
          <a:bodyPr/>
          <a:lstStyle>
            <a:lvl1pPr marL="0" indent="0">
              <a:buNone/>
              <a:defRPr sz="1400"/>
            </a:lvl1pPr>
            <a:lvl2pPr marL="444673" indent="0">
              <a:buNone/>
              <a:defRPr sz="1200"/>
            </a:lvl2pPr>
            <a:lvl3pPr marL="889345" indent="0">
              <a:buNone/>
              <a:defRPr sz="1000"/>
            </a:lvl3pPr>
            <a:lvl4pPr marL="1334018" indent="0">
              <a:buNone/>
              <a:defRPr sz="900"/>
            </a:lvl4pPr>
            <a:lvl5pPr marL="1778691" indent="0">
              <a:buNone/>
              <a:defRPr sz="900"/>
            </a:lvl5pPr>
            <a:lvl6pPr marL="2223364" indent="0">
              <a:buNone/>
              <a:defRPr sz="900"/>
            </a:lvl6pPr>
            <a:lvl7pPr marL="2668036" indent="0">
              <a:buNone/>
              <a:defRPr sz="900"/>
            </a:lvl7pPr>
            <a:lvl8pPr marL="3112709" indent="0">
              <a:buNone/>
              <a:defRPr sz="900"/>
            </a:lvl8pPr>
            <a:lvl9pPr marL="3557382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86949-3693-4190-A3AA-E18525579AC8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3629D-BADE-4A5B-AE58-CF94411E19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111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39261" y="204708"/>
            <a:ext cx="7906703" cy="851958"/>
          </a:xfrm>
          <a:prstGeom prst="rect">
            <a:avLst/>
          </a:prstGeom>
        </p:spPr>
        <p:txBody>
          <a:bodyPr vert="horz" lIns="88935" tIns="44467" rIns="88935" bIns="44467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39261" y="1192743"/>
            <a:ext cx="7906703" cy="3373518"/>
          </a:xfrm>
          <a:prstGeom prst="rect">
            <a:avLst/>
          </a:prstGeom>
        </p:spPr>
        <p:txBody>
          <a:bodyPr vert="horz" lIns="88935" tIns="44467" rIns="88935" bIns="44467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39261" y="4737835"/>
            <a:ext cx="2049886" cy="272154"/>
          </a:xfrm>
          <a:prstGeom prst="rect">
            <a:avLst/>
          </a:prstGeom>
        </p:spPr>
        <p:txBody>
          <a:bodyPr vert="horz" lIns="88935" tIns="44467" rIns="88935" bIns="4446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86949-3693-4190-A3AA-E18525579AC8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01619" y="4737835"/>
            <a:ext cx="2781988" cy="272154"/>
          </a:xfrm>
          <a:prstGeom prst="rect">
            <a:avLst/>
          </a:prstGeom>
        </p:spPr>
        <p:txBody>
          <a:bodyPr vert="horz" lIns="88935" tIns="44467" rIns="88935" bIns="4446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96078" y="4737835"/>
            <a:ext cx="2049886" cy="272154"/>
          </a:xfrm>
          <a:prstGeom prst="rect">
            <a:avLst/>
          </a:prstGeom>
        </p:spPr>
        <p:txBody>
          <a:bodyPr vert="horz" lIns="88935" tIns="44467" rIns="88935" bIns="4446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3629D-BADE-4A5B-AE58-CF94411E19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139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89345" rtl="0" eaLnBrk="1" latinLnBrk="1" hangingPunct="1">
        <a:spcBef>
          <a:spcPct val="0"/>
        </a:spcBef>
        <a:buNone/>
        <a:defRPr sz="4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3505" indent="-333505" algn="l" defTabSz="889345" rtl="0" eaLnBrk="1" latinLnBrk="1" hangingPunct="1">
        <a:spcBef>
          <a:spcPct val="20000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22593" indent="-277920" algn="l" defTabSz="889345" rtl="0" eaLnBrk="1" latinLnBrk="1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111682" indent="-222336" algn="l" defTabSz="889345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56355" indent="-222336" algn="l" defTabSz="889345" rtl="0" eaLnBrk="1" latinLnBrk="1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01027" indent="-222336" algn="l" defTabSz="889345" rtl="0" eaLnBrk="1" latinLnBrk="1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45700" indent="-222336" algn="l" defTabSz="889345" rtl="0" eaLnBrk="1" latinLnBrk="1" hangingPunct="1">
        <a:spcBef>
          <a:spcPct val="200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90373" indent="-222336" algn="l" defTabSz="889345" rtl="0" eaLnBrk="1" latinLnBrk="1" hangingPunct="1">
        <a:spcBef>
          <a:spcPct val="200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35045" indent="-222336" algn="l" defTabSz="889345" rtl="0" eaLnBrk="1" latinLnBrk="1" hangingPunct="1">
        <a:spcBef>
          <a:spcPct val="200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79718" indent="-222336" algn="l" defTabSz="889345" rtl="0" eaLnBrk="1" latinLnBrk="1" hangingPunct="1">
        <a:spcBef>
          <a:spcPct val="200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8934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4673" algn="l" defTabSz="88934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89345" algn="l" defTabSz="88934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34018" algn="l" defTabSz="88934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78691" algn="l" defTabSz="88934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23364" algn="l" defTabSz="88934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68036" algn="l" defTabSz="88934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2709" algn="l" defTabSz="88934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57382" algn="l" defTabSz="88934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406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187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187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187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187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187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0E2FBA-9A2E-49E1-84DF-C45C64DE6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1619771"/>
            <a:ext cx="55149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87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514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4190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657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346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187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18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187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187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187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187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0</Words>
  <Application>Microsoft Office PowerPoint</Application>
  <PresentationFormat>사용자 지정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Hyeona</dc:creator>
  <cp:lastModifiedBy>Hyeona</cp:lastModifiedBy>
  <cp:revision>8</cp:revision>
  <dcterms:created xsi:type="dcterms:W3CDTF">2018-03-12T02:19:24Z</dcterms:created>
  <dcterms:modified xsi:type="dcterms:W3CDTF">2018-05-15T17:49:40Z</dcterms:modified>
</cp:coreProperties>
</file>